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153a8820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153a8820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0b8e3677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0b8e3677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153a882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153a8820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9153a8820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9153a8820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eba5404d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4eba5404d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9153a8820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9153a8820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cbf53e142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cbf53e142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9153a8820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9153a8820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0fd0961b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0fd0961b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90fd0961b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90fd0961b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43414e3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43414e3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90fd0961b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90fd0961b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90fd0961b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90fd0961b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0b8e367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10b8e367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eba5404d4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eba5404d4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153a8820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153a8820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Conference Slideshow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Disability</a:t>
            </a:r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body" idx="1"/>
          </p:nvPr>
        </p:nvSpPr>
        <p:spPr>
          <a:xfrm>
            <a:off x="457200" y="1211525"/>
            <a:ext cx="8229600" cy="3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The reason I have an IEP is because I have a Specific Learning Disability . This means I have trouble in reading, math, writing and understanding how to do them.</a:t>
            </a:r>
            <a:endParaRPr sz="24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Another reason I have an IEP is because I have ADHD.  This means it is hard for me to focus.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ACCOMMODATIONS	</a:t>
            </a:r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1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I have the following accommodations: 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Testing in a small group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 Use a handheld calculator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 Extended time on tests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 A copy of notes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Take away an answer choice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Extra Textbooks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Additional Breaks 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Test read aloud </a:t>
            </a:r>
            <a:endParaRPr sz="24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</a:t>
            </a:r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Employment:</a:t>
            </a:r>
            <a:r>
              <a:rPr lang="en">
                <a:solidFill>
                  <a:srgbClr val="000000"/>
                </a:solidFill>
              </a:rPr>
              <a:t> I am interested in being a teacher’s aid.  I prefer to work on a team, during the day.  To accomplish this I will need my high school diploma.  I need support with my interview skills.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Living</a:t>
            </a:r>
            <a:r>
              <a:rPr lang="en">
                <a:solidFill>
                  <a:srgbClr val="000000"/>
                </a:solidFill>
              </a:rPr>
              <a:t>: I am interested in living at home with my family.  I prefer to clean and cook.  I want to eventually live on my own.  To accomplish this I will need a job to pay the bills.  I need support paying my bills and budgeting my money.  My parents help out a lot.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Education and training</a:t>
            </a:r>
            <a:r>
              <a:rPr lang="en">
                <a:solidFill>
                  <a:srgbClr val="000000"/>
                </a:solidFill>
              </a:rPr>
              <a:t>: I am interested in going to a two year college.  I prefer to go to IVY Tech to study Early Education.To accomplish this I will need a high school diploma.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Post-secondary goals</a:t>
            </a:r>
            <a:endParaRPr/>
          </a:p>
        </p:txBody>
      </p:sp>
      <p:sp>
        <p:nvSpPr>
          <p:cNvPr id="124" name="Google Shape;124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000000"/>
                </a:solidFill>
              </a:rPr>
              <a:t>Employment: I will obtain a full-time position as a Kindergarten Assistant Teacher </a:t>
            </a:r>
            <a:endParaRPr sz="24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000000"/>
                </a:solidFill>
              </a:rPr>
              <a:t>Education: I will enroll in a 2 year college of my choice to earn a degree in Early Education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Services</a:t>
            </a:r>
            <a:endParaRPr/>
          </a:p>
        </p:txBody>
      </p:sp>
      <p:sp>
        <p:nvSpPr>
          <p:cNvPr id="130" name="Google Shape;130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Take PSAT,SAT and/or ACT 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Enroll/participate in School to Work class to practice interview skills, filling out a job application, creating a resume and doing career research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areas</a:t>
            </a:r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229600" cy="3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000"/>
              <a:buChar char="●"/>
            </a:pPr>
            <a:r>
              <a:rPr lang="en" sz="3000">
                <a:solidFill>
                  <a:srgbClr val="000000"/>
                </a:solidFill>
              </a:rPr>
              <a:t>Inclusion setting I have English and Math 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●"/>
            </a:pPr>
            <a:r>
              <a:rPr lang="en" sz="3000">
                <a:solidFill>
                  <a:srgbClr val="000000"/>
                </a:solidFill>
              </a:rPr>
              <a:t>Resource setting I have Biology and School To Work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●"/>
            </a:pPr>
            <a:r>
              <a:rPr lang="en" sz="3000">
                <a:solidFill>
                  <a:srgbClr val="000000"/>
                </a:solidFill>
              </a:rPr>
              <a:t>I am happy I receive the support, because I get the help that I need</a:t>
            </a:r>
            <a:endParaRPr sz="3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Concerns of student</a:t>
            </a:r>
            <a:endParaRPr/>
          </a:p>
        </p:txBody>
      </p:sp>
      <p:sp>
        <p:nvSpPr>
          <p:cNvPr id="142" name="Google Shape;142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I have no concerns at this time.  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I like how I can talk to my Teacher Of Record when I need help calming down </a:t>
            </a:r>
            <a:endParaRPr sz="240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I like how I can go to different teachers for math and english help 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Comments?</a:t>
            </a:r>
            <a:endParaRPr lang="en-US" b="1" dirty="0"/>
          </a:p>
        </p:txBody>
      </p:sp>
      <p:sp>
        <p:nvSpPr>
          <p:cNvPr id="147" name="Google Shape;147;p29"/>
          <p:cNvSpPr txBox="1">
            <a:spLocks noGrp="1"/>
          </p:cNvSpPr>
          <p:nvPr>
            <p:ph type="body" idx="1"/>
          </p:nvPr>
        </p:nvSpPr>
        <p:spPr>
          <a:xfrm>
            <a:off x="311700" y="1640113"/>
            <a:ext cx="8520600" cy="24529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rgbClr val="000000"/>
                </a:solidFill>
              </a:rPr>
              <a:t>Does anyone have any additional comments?</a:t>
            </a:r>
            <a:endParaRPr sz="3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</a:rPr>
              <a:t>Thank you all for coming!</a:t>
            </a:r>
            <a:endParaRPr sz="3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Purpose</a:t>
            </a:r>
            <a:endParaRPr lang="en-US" b="1" dirty="0"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11700" y="1596571"/>
            <a:ext cx="8520600" cy="29723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000000"/>
                </a:solidFill>
              </a:rPr>
              <a:t>The purpose of this meeting today is </a:t>
            </a:r>
            <a:r>
              <a:rPr lang="en" sz="3600" dirty="0" smtClean="0">
                <a:solidFill>
                  <a:srgbClr val="000000"/>
                </a:solidFill>
              </a:rPr>
              <a:t>my annual case review and transition planning.</a:t>
            </a:r>
            <a:endParaRPr sz="3600" dirty="0">
              <a:solidFill>
                <a:srgbClr val="3C78D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Introductions</a:t>
            </a:r>
            <a:endParaRPr b="1" dirty="0"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My name is </a:t>
            </a:r>
            <a:r>
              <a:rPr lang="en" sz="2400" dirty="0" smtClean="0">
                <a:solidFill>
                  <a:srgbClr val="000000"/>
                </a:solidFill>
              </a:rPr>
              <a:t>Cindy.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This is </a:t>
            </a:r>
            <a:r>
              <a:rPr lang="en-US" sz="2400" dirty="0" smtClean="0">
                <a:solidFill>
                  <a:srgbClr val="000000"/>
                </a:solidFill>
              </a:rPr>
              <a:t>Mrs. Smith.  She is my TOR.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This is Ms. Lyons.  She is my math resource teacher.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This is Mrs. Campbell.  She is my gym teacher.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This is my mom.</a:t>
            </a:r>
            <a:endParaRPr lang="en-US" sz="2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I have 35 credits. I plan to graduate with a Core 40 diploma in May 2020.  This means I can go to a… two year college or 4 year college  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My Strengths</a:t>
            </a:r>
            <a:endParaRPr b="1" dirty="0"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My strengths are….I am very polite, respectful and models great classroom behavior. I display a great work ethic in class. I truly want to please adults, and enjoy helping peers when I can. 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 levels </a:t>
            </a:r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School-to-Work: Grade-A Missing assignments-None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English 11: Grade-B Missing assignments- None 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Math Lab: Grade-B Missing assignment-None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 smtClean="0">
                <a:solidFill>
                  <a:srgbClr val="000000"/>
                </a:solidFill>
              </a:rPr>
              <a:t>Gym: </a:t>
            </a:r>
            <a:r>
              <a:rPr lang="en" dirty="0">
                <a:solidFill>
                  <a:srgbClr val="000000"/>
                </a:solidFill>
              </a:rPr>
              <a:t>Grade- B Missing assignments-None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Geometry Grade-B Missing assignments-None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Advanced Child &amp; Development Grade-B Missing assignments-None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Biology Grade-A Missing assignments-None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 levels continued</a:t>
            </a:r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Supportive information: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Hearing-Within normal limits 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Vision-Within normal limits when wearing glasses 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Medicine- ADHD medicine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Health problems-Mild Anxiety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My Record</a:t>
            </a:r>
            <a:endParaRPr b="1" dirty="0"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 dirty="0">
                <a:solidFill>
                  <a:srgbClr val="000000"/>
                </a:solidFill>
              </a:rPr>
              <a:t>Referrals</a:t>
            </a:r>
            <a:r>
              <a:rPr lang="en" sz="2400" dirty="0" smtClean="0">
                <a:solidFill>
                  <a:srgbClr val="000000"/>
                </a:solidFill>
              </a:rPr>
              <a:t>: None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 dirty="0">
                <a:solidFill>
                  <a:srgbClr val="000000"/>
                </a:solidFill>
              </a:rPr>
              <a:t>Tardies</a:t>
            </a:r>
            <a:r>
              <a:rPr lang="en" sz="2400" dirty="0" smtClean="0">
                <a:solidFill>
                  <a:srgbClr val="000000"/>
                </a:solidFill>
              </a:rPr>
              <a:t>: None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 dirty="0">
                <a:solidFill>
                  <a:srgbClr val="000000"/>
                </a:solidFill>
              </a:rPr>
              <a:t>Absences</a:t>
            </a:r>
            <a:r>
              <a:rPr lang="en" sz="2400" dirty="0" smtClean="0">
                <a:solidFill>
                  <a:srgbClr val="000000"/>
                </a:solidFill>
              </a:rPr>
              <a:t>: 6 </a:t>
            </a:r>
            <a:r>
              <a:rPr lang="en" sz="2400" dirty="0">
                <a:solidFill>
                  <a:srgbClr val="000000"/>
                </a:solidFill>
              </a:rPr>
              <a:t>excused </a:t>
            </a:r>
            <a:endParaRPr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My goal statements on my IEP are:</a:t>
            </a:r>
            <a:endParaRPr lang="en-US" b="1" dirty="0"/>
          </a:p>
        </p:txBody>
      </p:sp>
      <p:sp>
        <p:nvSpPr>
          <p:cNvPr id="100" name="Google Shape;100;p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 dirty="0" smtClean="0">
                <a:solidFill>
                  <a:srgbClr val="000000"/>
                </a:solidFill>
              </a:rPr>
              <a:t>My </a:t>
            </a:r>
            <a:r>
              <a:rPr lang="en" sz="3000" dirty="0">
                <a:solidFill>
                  <a:srgbClr val="000000"/>
                </a:solidFill>
              </a:rPr>
              <a:t>goal for reading comprehension is that I will construct an answer using the RACE strategy 3 out of 4 attempts with 75% accuracy.</a:t>
            </a:r>
            <a:endParaRPr sz="3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rgbClr val="000000"/>
                </a:solidFill>
              </a:rPr>
              <a:t>In Math, I will use theorems to determine whether the geometric figures are congruent or similar 3 out of 4 times with 70% accuracy </a:t>
            </a:r>
            <a:endParaRPr sz="3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669</Words>
  <Application>Microsoft Office PowerPoint</Application>
  <PresentationFormat>On-screen Show (16:9)</PresentationFormat>
  <Paragraphs>73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Simple Light</vt:lpstr>
      <vt:lpstr>Case Conference Slideshow</vt:lpstr>
      <vt:lpstr>Meeting Purpose</vt:lpstr>
      <vt:lpstr>Introductions</vt:lpstr>
      <vt:lpstr>Credits</vt:lpstr>
      <vt:lpstr>My Strengths</vt:lpstr>
      <vt:lpstr>Present levels </vt:lpstr>
      <vt:lpstr>Present levels continued</vt:lpstr>
      <vt:lpstr>My Record</vt:lpstr>
      <vt:lpstr>My goal statements on my IEP are:</vt:lpstr>
      <vt:lpstr>Disability</vt:lpstr>
      <vt:lpstr>ACCOMMODATIONS </vt:lpstr>
      <vt:lpstr>Transition</vt:lpstr>
      <vt:lpstr>Post-secondary goals</vt:lpstr>
      <vt:lpstr>Transition Services</vt:lpstr>
      <vt:lpstr>Service areas</vt:lpstr>
      <vt:lpstr>Concerns of student</vt:lpstr>
      <vt:lpstr>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Conference Example</dc:title>
  <dc:creator>Beck, Ashley</dc:creator>
  <cp:lastModifiedBy>Higley, Anne Frances</cp:lastModifiedBy>
  <cp:revision>3</cp:revision>
  <dcterms:modified xsi:type="dcterms:W3CDTF">2019-04-18T16:22:02Z</dcterms:modified>
</cp:coreProperties>
</file>